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0" r:id="rId5"/>
    <p:sldId id="259" r:id="rId6"/>
    <p:sldId id="267" r:id="rId7"/>
    <p:sldId id="262" r:id="rId8"/>
    <p:sldId id="263" r:id="rId9"/>
    <p:sldId id="264" r:id="rId10"/>
    <p:sldId id="265" r:id="rId11"/>
    <p:sldId id="266" r:id="rId12"/>
    <p:sldId id="270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E47C60-7A07-4B21-A6BA-D7B07CEB14E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217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BB055-ED13-4556-B022-59DB5995971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379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873A51-3F1E-4445-A168-2687D15E79F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640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107F93-0D4A-4624-84EB-A137B83EAFB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986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48DD2B-EBD3-4494-B20A-AFB672D1103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519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A2DCA2-800B-46D2-9E16-0791AA3B577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83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7710E3-E493-4DD3-A105-9163D9DA8F9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6410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66BCA1-7F8D-4EA0-8834-6F2F8A486DA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189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CE00D-D932-4750-AE7F-B58AE4AB5BC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177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E99B87-0053-4ADC-916E-FD011F7EEF9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765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987B7E-4501-4B67-9CF8-ECE2881A4E9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686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18AD143-71DF-465C-82CC-B9CDCC401B31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chemeClr val="bg1"/>
                </a:solidFill>
              </a:rPr>
              <a:t>Поэтапное рисование зимнего пейзажа</a:t>
            </a:r>
          </a:p>
        </p:txBody>
      </p:sp>
      <p:pic>
        <p:nvPicPr>
          <p:cNvPr id="4100" name="Picture 4" descr="IMG_2295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347913"/>
            <a:ext cx="4038600" cy="30289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1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ru-RU" sz="2000" dirty="0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buFontTx/>
              <a:buNone/>
            </a:pPr>
            <a:endParaRPr lang="ru-RU" sz="2000" dirty="0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buFontTx/>
              <a:buNone/>
            </a:pPr>
            <a:endParaRPr lang="ru-RU" sz="2000" dirty="0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buFontTx/>
              <a:buNone/>
            </a:pPr>
            <a:endParaRPr lang="ru-RU" sz="2000" dirty="0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buFontTx/>
              <a:buNone/>
            </a:pPr>
            <a:endParaRPr lang="ru-RU" sz="2000" dirty="0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buFontTx/>
              <a:buNone/>
            </a:pPr>
            <a:endParaRPr lang="ru-RU" sz="2000" dirty="0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buFontTx/>
              <a:buNone/>
            </a:pPr>
            <a:endParaRPr lang="ru-RU" sz="2000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>
                <a:solidFill>
                  <a:schemeClr val="bg1"/>
                </a:solidFill>
              </a:rPr>
              <a:t>Отдельными линиями прорисовываем лес на горизонте, добавляем объем на ветки и ствол дерева. Легкими движениями рисуем ель, придавая ей пушистость и объем.</a:t>
            </a:r>
          </a:p>
        </p:txBody>
      </p:sp>
      <p:pic>
        <p:nvPicPr>
          <p:cNvPr id="15364" name="Picture 4" descr="IMG_2291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54163" y="1600200"/>
            <a:ext cx="6034087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>
                <a:solidFill>
                  <a:schemeClr val="bg1"/>
                </a:solidFill>
              </a:rPr>
              <a:t>Белым цветом рисуем снег.</a:t>
            </a:r>
          </a:p>
        </p:txBody>
      </p:sp>
      <p:pic>
        <p:nvPicPr>
          <p:cNvPr id="16388" name="Picture 4" descr="IMG_2292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54163" y="1600200"/>
            <a:ext cx="6034087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>
                <a:solidFill>
                  <a:schemeClr val="bg1"/>
                </a:solidFill>
              </a:rPr>
              <a:t>Рисуем месяц, окошки, добавляем цвет на линию горизонта</a:t>
            </a:r>
          </a:p>
        </p:txBody>
      </p:sp>
      <p:pic>
        <p:nvPicPr>
          <p:cNvPr id="20484" name="Picture 4" descr="IMG_229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54163" y="1600200"/>
            <a:ext cx="6034087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>
                <a:solidFill>
                  <a:schemeClr val="bg1"/>
                </a:solidFill>
              </a:rPr>
              <a:t>Последний этапом рисуем снег на дереве и падающие снежинки.</a:t>
            </a:r>
          </a:p>
        </p:txBody>
      </p:sp>
      <p:pic>
        <p:nvPicPr>
          <p:cNvPr id="18436" name="Picture 4" descr="IMG_229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54163" y="1600200"/>
            <a:ext cx="6034087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9461" name="Picture 5" descr="Вперед, удачной работ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90600"/>
            <a:ext cx="6781800" cy="508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chemeClr val="bg1"/>
                </a:solidFill>
              </a:rPr>
              <a:t>Работаем простым карандашом</a:t>
            </a:r>
          </a:p>
        </p:txBody>
      </p:sp>
      <p:pic>
        <p:nvPicPr>
          <p:cNvPr id="7172" name="Picture 4" descr="IMG_228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1600200"/>
            <a:ext cx="6034088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>
                <a:solidFill>
                  <a:schemeClr val="bg1"/>
                </a:solidFill>
              </a:rPr>
              <a:t>Фиолетовым цветом закрашиваем верх рисунка (чем выше, тем темнее)</a:t>
            </a:r>
          </a:p>
        </p:txBody>
      </p:sp>
      <p:pic>
        <p:nvPicPr>
          <p:cNvPr id="11267" name="Picture 3" descr="IMG_228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52600" y="1524000"/>
            <a:ext cx="6435725" cy="4827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chemeClr val="bg1"/>
                </a:solidFill>
              </a:rPr>
              <a:t>Нижнюю часть закрашиваем темно-синим цветом</a:t>
            </a:r>
          </a:p>
        </p:txBody>
      </p:sp>
      <p:pic>
        <p:nvPicPr>
          <p:cNvPr id="10246" name="Picture 6" descr="IMG_2285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54163" y="1600200"/>
            <a:ext cx="6034087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>
                <a:solidFill>
                  <a:schemeClr val="bg1"/>
                </a:solidFill>
              </a:rPr>
              <a:t>Продолжаем рисовать небо, используя голубую краску (на палитре разводим синюю краску водой)</a:t>
            </a:r>
          </a:p>
        </p:txBody>
      </p:sp>
      <p:pic>
        <p:nvPicPr>
          <p:cNvPr id="9220" name="Picture 4" descr="IMG_2286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54163" y="1600200"/>
            <a:ext cx="6034087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>
                <a:solidFill>
                  <a:schemeClr val="bg1"/>
                </a:solidFill>
              </a:rPr>
              <a:t>Далее используем желтый цвет для ночного неба</a:t>
            </a:r>
          </a:p>
        </p:txBody>
      </p:sp>
      <p:pic>
        <p:nvPicPr>
          <p:cNvPr id="17412" name="Picture 4" descr="IMG_2287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54163" y="1600200"/>
            <a:ext cx="6034087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>
                <a:solidFill>
                  <a:schemeClr val="bg1"/>
                </a:solidFill>
              </a:rPr>
              <a:t>Желтый цвет сменяется зеленым и темно-голубым</a:t>
            </a:r>
          </a:p>
        </p:txBody>
      </p:sp>
      <p:pic>
        <p:nvPicPr>
          <p:cNvPr id="12292" name="Picture 4" descr="IMG_2288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54163" y="1600200"/>
            <a:ext cx="6034087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>
                <a:solidFill>
                  <a:schemeClr val="bg1"/>
                </a:solidFill>
              </a:rPr>
              <a:t>Начинаем рисовать ель сверху вниз</a:t>
            </a:r>
          </a:p>
        </p:txBody>
      </p:sp>
      <p:pic>
        <p:nvPicPr>
          <p:cNvPr id="13316" name="Picture 4" descr="IMG_2289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1600200"/>
            <a:ext cx="6034088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>
                <a:solidFill>
                  <a:schemeClr val="bg1"/>
                </a:solidFill>
              </a:rPr>
              <a:t>Коричневой краской рисуем дерево (снизу вверх) и элементы дома</a:t>
            </a:r>
          </a:p>
        </p:txBody>
      </p:sp>
      <p:pic>
        <p:nvPicPr>
          <p:cNvPr id="14340" name="Picture 4" descr="IMG_2290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54163" y="1600200"/>
            <a:ext cx="6034087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119</Words>
  <Application>Microsoft Office PowerPoint</Application>
  <PresentationFormat>Экран (4:3)</PresentationFormat>
  <Paragraphs>18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Times New Roman</vt:lpstr>
      <vt:lpstr>Оформление по умолчанию</vt:lpstr>
      <vt:lpstr>Поэтапное рисование зимнего пейзажа</vt:lpstr>
      <vt:lpstr>Работаем простым карандашом</vt:lpstr>
      <vt:lpstr>Фиолетовым цветом закрашиваем верх рисунка (чем выше, тем темнее)</vt:lpstr>
      <vt:lpstr>Нижнюю часть закрашиваем темно-синим цветом</vt:lpstr>
      <vt:lpstr>Продолжаем рисовать небо, используя голубую краску (на палитре разводим синюю краску водой)</vt:lpstr>
      <vt:lpstr>Далее используем желтый цвет для ночного неба</vt:lpstr>
      <vt:lpstr>Желтый цвет сменяется зеленым и темно-голубым</vt:lpstr>
      <vt:lpstr>Начинаем рисовать ель сверху вниз</vt:lpstr>
      <vt:lpstr>Коричневой краской рисуем дерево (снизу вверх) и элементы дома</vt:lpstr>
      <vt:lpstr>Отдельными линиями прорисовываем лес на горизонте, добавляем объем на ветки и ствол дерева. Легкими движениями рисуем ель, придавая ей пушистость и объем.</vt:lpstr>
      <vt:lpstr>Белым цветом рисуем снег.</vt:lpstr>
      <vt:lpstr>Рисуем месяц, окошки, добавляем цвет на линию горизонта</vt:lpstr>
      <vt:lpstr>Последний этапом рисуем снег на дереве и падающие снежинки.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Администратор</dc:creator>
  <cp:lastModifiedBy>Пользователь</cp:lastModifiedBy>
  <cp:revision>11</cp:revision>
  <cp:lastPrinted>1601-01-01T00:00:00Z</cp:lastPrinted>
  <dcterms:created xsi:type="dcterms:W3CDTF">2015-06-17T08:16:58Z</dcterms:created>
  <dcterms:modified xsi:type="dcterms:W3CDTF">2020-12-06T09:32:03Z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530458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  <property fmtid="{D5CDD505-2E9C-101B-9397-08002B2CF9AE}" pid="5" name="Version">
    <vt:i4>1</vt:i4>
  </property>
</Properties>
</file>