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7772400" cy="1470025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111111"/>
                </a:solidFill>
                <a:latin typeface="Times New Roman"/>
                <a:ea typeface="Calibri"/>
                <a:cs typeface="Times New Roman"/>
              </a:rPr>
              <a:t>Художественно- эстетическое развитие</a:t>
            </a:r>
            <a:r>
              <a:rPr lang="ru-RU" sz="2400" dirty="0">
                <a:ea typeface="Calibri"/>
                <a:cs typeface="Times New Roman"/>
              </a:rPr>
              <a:t/>
            </a:r>
            <a:br>
              <a:rPr lang="ru-RU" sz="2400" dirty="0">
                <a:ea typeface="Calibri"/>
                <a:cs typeface="Times New Roman"/>
              </a:rPr>
            </a:br>
            <a:r>
              <a:rPr lang="ru-RU" sz="2400" dirty="0">
                <a:solidFill>
                  <a:srgbClr val="111111"/>
                </a:solidFill>
                <a:latin typeface="Times New Roman"/>
                <a:ea typeface="Calibri"/>
                <a:cs typeface="Times New Roman"/>
              </a:rPr>
              <a:t>(Лепка)</a:t>
            </a:r>
            <a:r>
              <a:rPr lang="ru-RU" sz="2400" dirty="0">
                <a:ea typeface="Calibri"/>
                <a:cs typeface="Times New Roman"/>
              </a:rPr>
              <a:t/>
            </a:r>
            <a:br>
              <a:rPr lang="ru-RU" sz="2400" dirty="0">
                <a:ea typeface="Calibri"/>
                <a:cs typeface="Times New Roman"/>
              </a:rPr>
            </a:br>
            <a:r>
              <a:rPr lang="ru-RU" sz="2400" dirty="0" smtClean="0"/>
              <a:t>Тема: «Чебурашка»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2348880"/>
            <a:ext cx="6400800" cy="175260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8000" dirty="0" smtClean="0">
                <a:solidFill>
                  <a:srgbClr val="111111"/>
                </a:solidFill>
                <a:latin typeface="Times New Roman"/>
                <a:ea typeface="Calibri"/>
                <a:cs typeface="Times New Roman"/>
              </a:rPr>
              <a:t>Цели</a:t>
            </a:r>
            <a:r>
              <a:rPr lang="ru-RU" sz="8000" dirty="0">
                <a:solidFill>
                  <a:srgbClr val="111111"/>
                </a:solidFill>
                <a:latin typeface="Times New Roman"/>
                <a:ea typeface="Calibri"/>
                <a:cs typeface="Times New Roman"/>
              </a:rPr>
              <a:t>: </a:t>
            </a:r>
            <a:endParaRPr lang="ru-RU" sz="8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8000" dirty="0">
                <a:solidFill>
                  <a:srgbClr val="111111"/>
                </a:solidFill>
                <a:latin typeface="Times New Roman"/>
                <a:ea typeface="Calibri"/>
                <a:cs typeface="Times New Roman"/>
              </a:rPr>
              <a:t>- Закрепить технику создания изображения на плоскости в полу объёме при помощи пластилина.</a:t>
            </a:r>
            <a:endParaRPr lang="ru-RU" sz="8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8000" dirty="0">
                <a:solidFill>
                  <a:srgbClr val="111111"/>
                </a:solidFill>
                <a:latin typeface="Times New Roman"/>
                <a:ea typeface="Calibri"/>
                <a:cs typeface="Times New Roman"/>
              </a:rPr>
              <a:t> - Учить создавать целостность объекта из отдельных деталей, используя имеющиеся навыки: придавливания, промазывания, приглаживания границ соединения отдельных частей.</a:t>
            </a:r>
            <a:endParaRPr lang="ru-RU" sz="8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8000" dirty="0">
                <a:solidFill>
                  <a:srgbClr val="111111"/>
                </a:solidFill>
                <a:latin typeface="Arial"/>
                <a:ea typeface="Calibri"/>
                <a:cs typeface="Times New Roman"/>
              </a:rPr>
              <a:t> </a:t>
            </a:r>
            <a:endParaRPr lang="ru-RU" sz="80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4913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Детский сад\Desktop\чебурашка 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1358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Детский сад\Desktop\чебурашка 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050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Детский сад\Desktop\чебураш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7874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Детский сад\Desktop\чебурашка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51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3" name="Picture 3" descr="C:\Users\Детский сад\Desktop\чебурашка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207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Детский сад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1049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</TotalTime>
  <Words>43</Words>
  <Application>Microsoft Office PowerPoint</Application>
  <PresentationFormat>Экран (4:3)</PresentationFormat>
  <Paragraphs>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Углы</vt:lpstr>
      <vt:lpstr>Художественно- эстетическое развитие (Лепка) Тема: «Чебурашка»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Художественно- эстетическое развитие (Лепка) Тема: «Чебурашка»</dc:title>
  <dc:creator>Детский сад</dc:creator>
  <cp:lastModifiedBy>Детский сад</cp:lastModifiedBy>
  <cp:revision>2</cp:revision>
  <dcterms:created xsi:type="dcterms:W3CDTF">2020-12-04T07:37:47Z</dcterms:created>
  <dcterms:modified xsi:type="dcterms:W3CDTF">2020-12-04T07:59:25Z</dcterms:modified>
</cp:coreProperties>
</file>