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65" r:id="rId3"/>
    <p:sldId id="260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945850"/>
          </a:xfrm>
        </p:spPr>
        <p:txBody>
          <a:bodyPr>
            <a:normAutofit/>
          </a:bodyPr>
          <a:lstStyle/>
          <a:p>
            <a:r>
              <a:rPr lang="ru-RU" b="1" dirty="0" smtClean="0"/>
              <a:t>Средняя группа «Дружба»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Познавательное развитие (Формирование элементарных математических представлений)</a:t>
            </a:r>
          </a:p>
          <a:p>
            <a:pPr algn="ctr">
              <a:buNone/>
            </a:pPr>
            <a:r>
              <a:rPr lang="ru-RU" b="1" dirty="0" smtClean="0"/>
              <a:t>Тема: Геометрические фигуры (круг, квадрат, треугольник) Количественный счет до 5.</a:t>
            </a:r>
          </a:p>
          <a:p>
            <a:pPr algn="ctr">
              <a:buNone/>
            </a:pPr>
            <a:r>
              <a:rPr lang="ru-RU" b="1" dirty="0" smtClean="0"/>
              <a:t>Цель:</a:t>
            </a:r>
            <a:r>
              <a:rPr lang="ru-RU" dirty="0" smtClean="0"/>
              <a:t> закреплять элементарные представления в области математики, закреплять количественный счет до 5.</a:t>
            </a:r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9891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Уважаемые родители!</a:t>
            </a:r>
          </a:p>
          <a:p>
            <a:r>
              <a:rPr lang="ru-RU" dirty="0" smtClean="0"/>
              <a:t>1. </a:t>
            </a:r>
            <a:r>
              <a:rPr lang="ru-RU" dirty="0" smtClean="0"/>
              <a:t>Перед занятием у ребенка должно быть хорошее настроение. </a:t>
            </a:r>
          </a:p>
          <a:p>
            <a:r>
              <a:rPr lang="ru-RU" dirty="0" smtClean="0"/>
              <a:t>2.Постарайтесь организовать работу так, чтобы ребенок удержал внимание над каждым заданием по 5 минут.</a:t>
            </a:r>
          </a:p>
          <a:p>
            <a:r>
              <a:rPr lang="ru-RU" dirty="0" smtClean="0"/>
              <a:t> 3.Продолжительность </a:t>
            </a:r>
            <a:r>
              <a:rPr lang="ru-RU" dirty="0" smtClean="0"/>
              <a:t>занятия  с ребенком не более 20 минут.</a:t>
            </a:r>
          </a:p>
          <a:p>
            <a:pPr algn="ctr">
              <a:buNone/>
            </a:pPr>
            <a:r>
              <a:rPr lang="ru-RU" dirty="0" smtClean="0"/>
              <a:t>  Желаем удачи!</a:t>
            </a:r>
          </a:p>
          <a:p>
            <a:pPr algn="r">
              <a:buNone/>
            </a:pPr>
            <a:r>
              <a:rPr lang="ru-RU" i="1" dirty="0" smtClean="0"/>
              <a:t>С уважением, воспитатели группы «Дружба»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5" name="Содержимое 4" descr="математик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1266" y="500063"/>
            <a:ext cx="7501467" cy="56261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Содержимое 3" descr="м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00298" y="530225"/>
            <a:ext cx="3929090" cy="4827601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ownloads\фиг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428728" y="530225"/>
            <a:ext cx="6072229" cy="51133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929198"/>
            <a:ext cx="8183880" cy="874412"/>
          </a:xfrm>
        </p:spPr>
        <p:txBody>
          <a:bodyPr>
            <a:noAutofit/>
          </a:bodyPr>
          <a:lstStyle/>
          <a:p>
            <a:r>
              <a:rPr lang="ru-RU" sz="6600" dirty="0" smtClean="0"/>
              <a:t>Счет до 5.</a:t>
            </a:r>
            <a:endParaRPr lang="ru-RU" sz="6600" dirty="0"/>
          </a:p>
        </p:txBody>
      </p:sp>
      <p:pic>
        <p:nvPicPr>
          <p:cNvPr id="2050" name="Picture 2" descr="C:\Users\1\Downloads\img5-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803135" y="530225"/>
            <a:ext cx="5583767" cy="4187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</TotalTime>
  <Words>100</Words>
  <Application>Microsoft Office PowerPoint</Application>
  <PresentationFormat>Экран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Аспект</vt:lpstr>
      <vt:lpstr>Средняя группа «Дружба»</vt:lpstr>
      <vt:lpstr> </vt:lpstr>
      <vt:lpstr>Слайд 3</vt:lpstr>
      <vt:lpstr>Слайд 4</vt:lpstr>
      <vt:lpstr>Слайд 5</vt:lpstr>
      <vt:lpstr>Счет до 5.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Средняя группа «Дружба»</dc:title>
  <dc:creator>sadik</dc:creator>
  <cp:lastModifiedBy>1</cp:lastModifiedBy>
  <cp:revision>4</cp:revision>
  <dcterms:created xsi:type="dcterms:W3CDTF">2020-12-04T06:02:16Z</dcterms:created>
  <dcterms:modified xsi:type="dcterms:W3CDTF">2020-12-04T06:28:11Z</dcterms:modified>
</cp:coreProperties>
</file>